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3" d="100"/>
          <a:sy n="123" d="100"/>
        </p:scale>
        <p:origin x="-128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5D15B3-743D-4F64-9918-6A0D49AE1D55}" type="datetimeFigureOut">
              <a:rPr lang="en-US" smtClean="0"/>
              <a:t>6/28/13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EE9983-C09E-4E42-9469-33AA0EDA79E6}" type="slidenum">
              <a:rPr lang="en-US" smtClean="0"/>
              <a:t>‹#›</a:t>
            </a:fld>
            <a:endParaRPr lang="en-US"/>
          </a:p>
        </p:txBody>
      </p:sp>
    </p:spTree>
    <p:extLst>
      <p:ext uri="{BB962C8B-B14F-4D97-AF65-F5344CB8AC3E}">
        <p14:creationId xmlns:p14="http://schemas.microsoft.com/office/powerpoint/2010/main" val="660475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EE9983-C09E-4E42-9469-33AA0EDA79E6}" type="slidenum">
              <a:rPr lang="en-US" smtClean="0"/>
              <a:t>1</a:t>
            </a:fld>
            <a:endParaRPr lang="en-US"/>
          </a:p>
        </p:txBody>
      </p:sp>
    </p:spTree>
    <p:extLst>
      <p:ext uri="{BB962C8B-B14F-4D97-AF65-F5344CB8AC3E}">
        <p14:creationId xmlns:p14="http://schemas.microsoft.com/office/powerpoint/2010/main" val="1408089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EE9983-C09E-4E42-9469-33AA0EDA79E6}" type="slidenum">
              <a:rPr lang="en-US" smtClean="0"/>
              <a:t>2</a:t>
            </a:fld>
            <a:endParaRPr lang="en-US"/>
          </a:p>
        </p:txBody>
      </p:sp>
    </p:spTree>
    <p:extLst>
      <p:ext uri="{BB962C8B-B14F-4D97-AF65-F5344CB8AC3E}">
        <p14:creationId xmlns:p14="http://schemas.microsoft.com/office/powerpoint/2010/main" val="3588703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EE9983-C09E-4E42-9469-33AA0EDA79E6}" type="slidenum">
              <a:rPr lang="en-US" smtClean="0"/>
              <a:t>3</a:t>
            </a:fld>
            <a:endParaRPr lang="en-US"/>
          </a:p>
        </p:txBody>
      </p:sp>
    </p:spTree>
    <p:extLst>
      <p:ext uri="{BB962C8B-B14F-4D97-AF65-F5344CB8AC3E}">
        <p14:creationId xmlns:p14="http://schemas.microsoft.com/office/powerpoint/2010/main" val="703411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EE9983-C09E-4E42-9469-33AA0EDA79E6}" type="slidenum">
              <a:rPr lang="en-US" smtClean="0"/>
              <a:t>4</a:t>
            </a:fld>
            <a:endParaRPr lang="en-US"/>
          </a:p>
        </p:txBody>
      </p:sp>
    </p:spTree>
    <p:extLst>
      <p:ext uri="{BB962C8B-B14F-4D97-AF65-F5344CB8AC3E}">
        <p14:creationId xmlns:p14="http://schemas.microsoft.com/office/powerpoint/2010/main" val="763437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EE9983-C09E-4E42-9469-33AA0EDA79E6}" type="slidenum">
              <a:rPr lang="en-US" smtClean="0"/>
              <a:t>5</a:t>
            </a:fld>
            <a:endParaRPr lang="en-US"/>
          </a:p>
        </p:txBody>
      </p:sp>
    </p:spTree>
    <p:extLst>
      <p:ext uri="{BB962C8B-B14F-4D97-AF65-F5344CB8AC3E}">
        <p14:creationId xmlns:p14="http://schemas.microsoft.com/office/powerpoint/2010/main" val="149182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EE9983-C09E-4E42-9469-33AA0EDA79E6}" type="slidenum">
              <a:rPr lang="en-US" smtClean="0"/>
              <a:t>6</a:t>
            </a:fld>
            <a:endParaRPr lang="en-US"/>
          </a:p>
        </p:txBody>
      </p:sp>
    </p:spTree>
    <p:extLst>
      <p:ext uri="{BB962C8B-B14F-4D97-AF65-F5344CB8AC3E}">
        <p14:creationId xmlns:p14="http://schemas.microsoft.com/office/powerpoint/2010/main" val="339255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EE9983-C09E-4E42-9469-33AA0EDA79E6}" type="slidenum">
              <a:rPr lang="en-US" smtClean="0"/>
              <a:t>7</a:t>
            </a:fld>
            <a:endParaRPr lang="en-US"/>
          </a:p>
        </p:txBody>
      </p:sp>
    </p:spTree>
    <p:extLst>
      <p:ext uri="{BB962C8B-B14F-4D97-AF65-F5344CB8AC3E}">
        <p14:creationId xmlns:p14="http://schemas.microsoft.com/office/powerpoint/2010/main" val="786028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EE9983-C09E-4E42-9469-33AA0EDA79E6}" type="slidenum">
              <a:rPr lang="en-US" smtClean="0"/>
              <a:t>8</a:t>
            </a:fld>
            <a:endParaRPr lang="en-US"/>
          </a:p>
        </p:txBody>
      </p:sp>
    </p:spTree>
    <p:extLst>
      <p:ext uri="{BB962C8B-B14F-4D97-AF65-F5344CB8AC3E}">
        <p14:creationId xmlns:p14="http://schemas.microsoft.com/office/powerpoint/2010/main" val="2547103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FCEC8E5-6B32-D243-979F-1A70BA5BA992}" type="datetimeFigureOut">
              <a:rPr lang="en-US" smtClean="0"/>
              <a:t>6/28/13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8171933-E51D-094A-B760-A5D24C50B50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CEC8E5-6B32-D243-979F-1A70BA5BA992}" type="datetimeFigureOut">
              <a:rPr lang="en-US" smtClean="0"/>
              <a:t>6/28/13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171933-E51D-094A-B760-A5D24C50B5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CEC8E5-6B32-D243-979F-1A70BA5BA992}" type="datetimeFigureOut">
              <a:rPr lang="en-US" smtClean="0"/>
              <a:t>6/28/13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171933-E51D-094A-B760-A5D24C50B5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CEC8E5-6B32-D243-979F-1A70BA5BA992}" type="datetimeFigureOut">
              <a:rPr lang="en-US" smtClean="0"/>
              <a:t>6/28/13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171933-E51D-094A-B760-A5D24C50B50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FCEC8E5-6B32-D243-979F-1A70BA5BA992}" type="datetimeFigureOut">
              <a:rPr lang="en-US" smtClean="0"/>
              <a:t>6/28/13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171933-E51D-094A-B760-A5D24C50B50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FCEC8E5-6B32-D243-979F-1A70BA5BA992}" type="datetimeFigureOut">
              <a:rPr lang="en-US" smtClean="0"/>
              <a:t>6/28/13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171933-E51D-094A-B760-A5D24C50B50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FCEC8E5-6B32-D243-979F-1A70BA5BA992}" type="datetimeFigureOut">
              <a:rPr lang="en-US" smtClean="0"/>
              <a:t>6/28/13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8171933-E51D-094A-B760-A5D24C50B50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FCEC8E5-6B32-D243-979F-1A70BA5BA992}" type="datetimeFigureOut">
              <a:rPr lang="en-US" smtClean="0"/>
              <a:t>6/28/13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8171933-E51D-094A-B760-A5D24C50B50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CEC8E5-6B32-D243-979F-1A70BA5BA992}" type="datetimeFigureOut">
              <a:rPr lang="en-US" smtClean="0"/>
              <a:t>6/28/13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8171933-E51D-094A-B760-A5D24C50B5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FCEC8E5-6B32-D243-979F-1A70BA5BA992}" type="datetimeFigureOut">
              <a:rPr lang="en-US" smtClean="0"/>
              <a:t>6/28/13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171933-E51D-094A-B760-A5D24C50B50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FCEC8E5-6B32-D243-979F-1A70BA5BA992}" type="datetimeFigureOut">
              <a:rPr lang="en-US" smtClean="0"/>
              <a:t>6/28/13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8171933-E51D-094A-B760-A5D24C50B50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FCEC8E5-6B32-D243-979F-1A70BA5BA992}" type="datetimeFigureOut">
              <a:rPr lang="en-US" smtClean="0"/>
              <a:t>6/28/13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8171933-E51D-094A-B760-A5D24C50B50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Goo Chute</a:t>
            </a:r>
            <a:endParaRPr lang="en-US" dirty="0"/>
          </a:p>
        </p:txBody>
      </p:sp>
      <p:sp>
        <p:nvSpPr>
          <p:cNvPr id="3" name="Subtitle 2"/>
          <p:cNvSpPr>
            <a:spLocks noGrp="1"/>
          </p:cNvSpPr>
          <p:nvPr>
            <p:ph type="subTitle" idx="1"/>
          </p:nvPr>
        </p:nvSpPr>
        <p:spPr/>
        <p:txBody>
          <a:bodyPr/>
          <a:lstStyle/>
          <a:p>
            <a:r>
              <a:rPr lang="en-US" dirty="0" smtClean="0">
                <a:solidFill>
                  <a:schemeClr val="tx1">
                    <a:lumMod val="85000"/>
                    <a:lumOff val="15000"/>
                  </a:schemeClr>
                </a:solidFill>
              </a:rPr>
              <a:t>By: Ice Nella</a:t>
            </a:r>
          </a:p>
        </p:txBody>
      </p:sp>
    </p:spTree>
    <p:extLst>
      <p:ext uri="{BB962C8B-B14F-4D97-AF65-F5344CB8AC3E}">
        <p14:creationId xmlns:p14="http://schemas.microsoft.com/office/powerpoint/2010/main" val="7117174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How does water affect the speed of the goo?</a:t>
            </a:r>
            <a:endParaRPr lang="en-US" dirty="0"/>
          </a:p>
        </p:txBody>
      </p:sp>
      <p:sp>
        <p:nvSpPr>
          <p:cNvPr id="2" name="Title 1"/>
          <p:cNvSpPr>
            <a:spLocks noGrp="1"/>
          </p:cNvSpPr>
          <p:nvPr>
            <p:ph type="title"/>
          </p:nvPr>
        </p:nvSpPr>
        <p:spPr/>
        <p:txBody>
          <a:bodyPr/>
          <a:lstStyle/>
          <a:p>
            <a:r>
              <a:rPr lang="en-US" dirty="0" smtClean="0"/>
              <a:t>Problem</a:t>
            </a:r>
            <a:endParaRPr lang="en-US" dirty="0"/>
          </a:p>
        </p:txBody>
      </p:sp>
    </p:spTree>
    <p:extLst>
      <p:ext uri="{BB962C8B-B14F-4D97-AF65-F5344CB8AC3E}">
        <p14:creationId xmlns:p14="http://schemas.microsoft.com/office/powerpoint/2010/main" val="3991010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4" name="TextBox 3"/>
          <p:cNvSpPr txBox="1"/>
          <p:nvPr/>
        </p:nvSpPr>
        <p:spPr>
          <a:xfrm>
            <a:off x="912283" y="1926167"/>
            <a:ext cx="6720416" cy="646331"/>
          </a:xfrm>
          <a:prstGeom prst="rect">
            <a:avLst/>
          </a:prstGeom>
          <a:noFill/>
        </p:spPr>
        <p:txBody>
          <a:bodyPr wrap="square" rtlCol="0">
            <a:spAutoFit/>
          </a:bodyPr>
          <a:lstStyle/>
          <a:p>
            <a:r>
              <a:rPr lang="en-US" dirty="0" smtClean="0"/>
              <a:t>We think that if you put water on the </a:t>
            </a:r>
            <a:r>
              <a:rPr lang="en-US" dirty="0"/>
              <a:t>S</a:t>
            </a:r>
            <a:r>
              <a:rPr lang="en-US" dirty="0" smtClean="0"/>
              <a:t>aran Wrap, the goo will go down the chute faster.</a:t>
            </a:r>
            <a:endParaRPr lang="en-US" dirty="0"/>
          </a:p>
        </p:txBody>
      </p:sp>
    </p:spTree>
    <p:extLst>
      <p:ext uri="{BB962C8B-B14F-4D97-AF65-F5344CB8AC3E}">
        <p14:creationId xmlns:p14="http://schemas.microsoft.com/office/powerpoint/2010/main" val="419109853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a:t>
            </a:r>
            <a:endParaRPr lang="en-US" dirty="0"/>
          </a:p>
        </p:txBody>
      </p:sp>
      <p:sp>
        <p:nvSpPr>
          <p:cNvPr id="4" name="TextBox 3"/>
          <p:cNvSpPr txBox="1"/>
          <p:nvPr/>
        </p:nvSpPr>
        <p:spPr>
          <a:xfrm>
            <a:off x="560917" y="1926167"/>
            <a:ext cx="7926916" cy="1754327"/>
          </a:xfrm>
          <a:prstGeom prst="rect">
            <a:avLst/>
          </a:prstGeom>
          <a:noFill/>
        </p:spPr>
        <p:txBody>
          <a:bodyPr wrap="square" rtlCol="0">
            <a:spAutoFit/>
          </a:bodyPr>
          <a:lstStyle/>
          <a:p>
            <a:pPr marL="285750" indent="-285750">
              <a:buFont typeface="Wingdings" charset="2"/>
              <a:buChar char="u"/>
            </a:pPr>
            <a:r>
              <a:rPr lang="en-US" dirty="0" smtClean="0"/>
              <a:t>(2) Half bottles of a 2 liter soda bottle-32 cm.</a:t>
            </a:r>
          </a:p>
          <a:p>
            <a:pPr marL="285750" indent="-285750">
              <a:buFont typeface="Wingdings" charset="2"/>
              <a:buChar char="u"/>
            </a:pPr>
            <a:r>
              <a:rPr lang="en-US" dirty="0" smtClean="0"/>
              <a:t>(1) Half of a Quaker Oats bottle-23.5 cm.</a:t>
            </a:r>
          </a:p>
          <a:p>
            <a:pPr marL="285750" indent="-285750">
              <a:buFont typeface="Wingdings" charset="2"/>
              <a:buChar char="u"/>
            </a:pPr>
            <a:r>
              <a:rPr lang="en-US" dirty="0" smtClean="0"/>
              <a:t>(1) Cardboard box</a:t>
            </a:r>
          </a:p>
          <a:p>
            <a:pPr marL="285750" indent="-285750">
              <a:buFont typeface="Wingdings" charset="2"/>
              <a:buChar char="u"/>
            </a:pPr>
            <a:r>
              <a:rPr lang="en-US" dirty="0" smtClean="0"/>
              <a:t>Duct Tape</a:t>
            </a:r>
          </a:p>
          <a:p>
            <a:pPr marL="285750" indent="-285750">
              <a:buFont typeface="Wingdings" charset="2"/>
              <a:buChar char="u"/>
            </a:pPr>
            <a:r>
              <a:rPr lang="en-US" dirty="0" smtClean="0"/>
              <a:t>Saran Wrap</a:t>
            </a:r>
          </a:p>
          <a:p>
            <a:pPr marL="285750" indent="-285750">
              <a:buFont typeface="Wingdings" charset="2"/>
              <a:buChar char="u"/>
            </a:pPr>
            <a:r>
              <a:rPr lang="en-US" dirty="0" smtClean="0"/>
              <a:t>Water</a:t>
            </a:r>
          </a:p>
        </p:txBody>
      </p:sp>
    </p:spTree>
    <p:extLst>
      <p:ext uri="{BB962C8B-B14F-4D97-AF65-F5344CB8AC3E}">
        <p14:creationId xmlns:p14="http://schemas.microsoft.com/office/powerpoint/2010/main" val="11167279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4" name="TextBox 3"/>
          <p:cNvSpPr txBox="1"/>
          <p:nvPr/>
        </p:nvSpPr>
        <p:spPr>
          <a:xfrm>
            <a:off x="698500" y="1883833"/>
            <a:ext cx="7037917" cy="2585323"/>
          </a:xfrm>
          <a:prstGeom prst="rect">
            <a:avLst/>
          </a:prstGeom>
          <a:noFill/>
        </p:spPr>
        <p:txBody>
          <a:bodyPr wrap="square" rtlCol="0">
            <a:spAutoFit/>
          </a:bodyPr>
          <a:lstStyle/>
          <a:p>
            <a:r>
              <a:rPr lang="en-US" dirty="0" smtClean="0"/>
              <a:t>Step 1- Gather all materials.</a:t>
            </a:r>
          </a:p>
          <a:p>
            <a:r>
              <a:rPr lang="en-US" dirty="0" smtClean="0"/>
              <a:t>Step 2-Cut all of the bottles.</a:t>
            </a:r>
          </a:p>
          <a:p>
            <a:r>
              <a:rPr lang="en-US" dirty="0" smtClean="0"/>
              <a:t>Step 3- Duct tape all 3 bottles together (vertical).</a:t>
            </a:r>
          </a:p>
          <a:p>
            <a:r>
              <a:rPr lang="en-US" dirty="0" smtClean="0"/>
              <a:t>Step 4- Put Saran Wrap over the chute.</a:t>
            </a:r>
          </a:p>
          <a:p>
            <a:r>
              <a:rPr lang="en-US" dirty="0" smtClean="0"/>
              <a:t>Step 5- Use the other half of the Quaker Oats bottle and duct tape at the top of the chute.</a:t>
            </a:r>
          </a:p>
          <a:p>
            <a:r>
              <a:rPr lang="en-US" dirty="0" smtClean="0"/>
              <a:t>Step 6- Cut the box so you have a base.</a:t>
            </a:r>
          </a:p>
          <a:p>
            <a:r>
              <a:rPr lang="en-US" dirty="0" smtClean="0"/>
              <a:t>Step 7- Cut a semi-circle in the center of the base.</a:t>
            </a:r>
          </a:p>
          <a:p>
            <a:r>
              <a:rPr lang="en-US" dirty="0" smtClean="0"/>
              <a:t>Step 8- Tape the Quaker Oats bottle to the semi-circle. </a:t>
            </a:r>
            <a:endParaRPr lang="en-US" dirty="0"/>
          </a:p>
        </p:txBody>
      </p:sp>
    </p:spTree>
    <p:extLst>
      <p:ext uri="{BB962C8B-B14F-4D97-AF65-F5344CB8AC3E}">
        <p14:creationId xmlns:p14="http://schemas.microsoft.com/office/powerpoint/2010/main" val="1848116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Variable</a:t>
            </a:r>
            <a:endParaRPr lang="en-US" dirty="0"/>
          </a:p>
        </p:txBody>
      </p:sp>
      <p:sp>
        <p:nvSpPr>
          <p:cNvPr id="4" name="TextBox 3"/>
          <p:cNvSpPr txBox="1"/>
          <p:nvPr/>
        </p:nvSpPr>
        <p:spPr>
          <a:xfrm>
            <a:off x="730250" y="1915583"/>
            <a:ext cx="7175500" cy="369332"/>
          </a:xfrm>
          <a:prstGeom prst="rect">
            <a:avLst/>
          </a:prstGeom>
          <a:noFill/>
        </p:spPr>
        <p:txBody>
          <a:bodyPr wrap="square" rtlCol="0">
            <a:spAutoFit/>
          </a:bodyPr>
          <a:lstStyle/>
          <a:p>
            <a:r>
              <a:rPr lang="en-US" dirty="0" smtClean="0"/>
              <a:t>Our variable was water.</a:t>
            </a:r>
            <a:endParaRPr lang="en-US" dirty="0"/>
          </a:p>
        </p:txBody>
      </p:sp>
    </p:spTree>
    <p:extLst>
      <p:ext uri="{BB962C8B-B14F-4D97-AF65-F5344CB8AC3E}">
        <p14:creationId xmlns:p14="http://schemas.microsoft.com/office/powerpoint/2010/main" val="1135530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4" name="TextBox 3"/>
          <p:cNvSpPr txBox="1"/>
          <p:nvPr/>
        </p:nvSpPr>
        <p:spPr>
          <a:xfrm>
            <a:off x="457200" y="1703917"/>
            <a:ext cx="8229600" cy="923330"/>
          </a:xfrm>
          <a:prstGeom prst="rect">
            <a:avLst/>
          </a:prstGeom>
          <a:noFill/>
        </p:spPr>
        <p:txBody>
          <a:bodyPr wrap="square" rtlCol="0">
            <a:spAutoFit/>
          </a:bodyPr>
          <a:lstStyle/>
          <a:p>
            <a:r>
              <a:rPr lang="en-US" dirty="0" smtClean="0"/>
              <a:t>Before we put water on the Saran Wrap, the goo took 34 minutes and 41 seconds to go down the chute.  After we put water on the Saran Wrap, the goo took 23 seconds to go down the chute.  </a:t>
            </a:r>
            <a:endParaRPr lang="en-US" dirty="0"/>
          </a:p>
        </p:txBody>
      </p:sp>
    </p:spTree>
    <p:extLst>
      <p:ext uri="{BB962C8B-B14F-4D97-AF65-F5344CB8AC3E}">
        <p14:creationId xmlns:p14="http://schemas.microsoft.com/office/powerpoint/2010/main" val="3936848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TextBox 3"/>
          <p:cNvSpPr txBox="1"/>
          <p:nvPr/>
        </p:nvSpPr>
        <p:spPr>
          <a:xfrm>
            <a:off x="931333" y="1587500"/>
            <a:ext cx="6625167" cy="646331"/>
          </a:xfrm>
          <a:prstGeom prst="rect">
            <a:avLst/>
          </a:prstGeom>
          <a:noFill/>
        </p:spPr>
        <p:txBody>
          <a:bodyPr wrap="square" rtlCol="0">
            <a:spAutoFit/>
          </a:bodyPr>
          <a:lstStyle/>
          <a:p>
            <a:r>
              <a:rPr lang="en-US" dirty="0" smtClean="0"/>
              <a:t>In conclusion, our hypothesis was correct.  If you add water to the Saran Wrap, the glacier goo will go down the </a:t>
            </a:r>
            <a:r>
              <a:rPr lang="en-US" smtClean="0"/>
              <a:t>chute faster. </a:t>
            </a:r>
            <a:endParaRPr lang="en-US" dirty="0"/>
          </a:p>
        </p:txBody>
      </p:sp>
    </p:spTree>
    <p:extLst>
      <p:ext uri="{BB962C8B-B14F-4D97-AF65-F5344CB8AC3E}">
        <p14:creationId xmlns:p14="http://schemas.microsoft.com/office/powerpoint/2010/main" val="36699094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TotalTime>
  <Words>267</Words>
  <Application>Microsoft Macintosh PowerPoint</Application>
  <PresentationFormat>On-screen Show (4:3)</PresentationFormat>
  <Paragraphs>36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Goo Chute</vt:lpstr>
      <vt:lpstr>Problem</vt:lpstr>
      <vt:lpstr>Hypothesis</vt:lpstr>
      <vt:lpstr>Materials</vt:lpstr>
      <vt:lpstr>Procedure</vt:lpstr>
      <vt:lpstr>Variable</vt:lpstr>
      <vt:lpstr>Results</vt:lpstr>
      <vt:lpstr>Conclusion</vt:lpstr>
    </vt:vector>
  </TitlesOfParts>
  <Company>jjh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 Chute</dc:title>
  <dc:creator>Guest User</dc:creator>
  <cp:lastModifiedBy>Cerser</cp:lastModifiedBy>
  <cp:revision>5</cp:revision>
  <dcterms:created xsi:type="dcterms:W3CDTF">2013-06-20T18:22:09Z</dcterms:created>
  <dcterms:modified xsi:type="dcterms:W3CDTF">2013-06-28T14:07:55Z</dcterms:modified>
</cp:coreProperties>
</file>